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553200" cy="9251950"/>
  <p:notesSz cx="10018713" cy="14447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53" autoAdjust="0"/>
    <p:restoredTop sz="94660"/>
  </p:normalViewPr>
  <p:slideViewPr>
    <p:cSldViewPr>
      <p:cViewPr varScale="1">
        <p:scale>
          <a:sx n="46" d="100"/>
          <a:sy n="46" d="100"/>
        </p:scale>
        <p:origin x="2125" y="2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91490" y="2868104"/>
            <a:ext cx="557022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82980" y="5181092"/>
            <a:ext cx="458724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HGP創英角ｺﾞｼｯｸUB"/>
                <a:cs typeface="HGP創英角ｺﾞｼｯｸU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HGP創英角ｺﾞｼｯｸUB"/>
                <a:cs typeface="HGP創英角ｺﾞｼｯｸU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7660" y="2127948"/>
            <a:ext cx="2850642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374898" y="2127948"/>
            <a:ext cx="2850642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HGP創英角ｺﾞｼｯｸUB"/>
                <a:cs typeface="HGP創英角ｺﾞｼｯｸU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3286" y="369824"/>
            <a:ext cx="1708150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HGP創英角ｺﾞｼｯｸUB"/>
                <a:cs typeface="HGP創英角ｺﾞｼｯｸU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153" y="1565148"/>
            <a:ext cx="5828893" cy="4850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228088" y="8604314"/>
            <a:ext cx="2097024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7660" y="8604314"/>
            <a:ext cx="1507236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718304" y="8604314"/>
            <a:ext cx="1507236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522622"/>
            <a:ext cx="2082782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ja-JP" altLang="en-US" sz="3200" b="1" spc="15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</a:rPr>
              <a:t>令和５年度　</a:t>
            </a:r>
            <a:endParaRPr sz="3200" b="1" spc="15" dirty="0">
              <a:latin typeface="HGS平成角ｺﾞｼｯｸ体W9" panose="020B0A00000000000000" pitchFamily="50" charset="-128"/>
              <a:ea typeface="HGS平成角ｺﾞｼｯｸ体W9" panose="020B0A00000000000000" pitchFamily="50" charset="-12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793" y="1145427"/>
            <a:ext cx="5613613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2835"/>
              </a:lnSpc>
              <a:spcBef>
                <a:spcPts val="120"/>
              </a:spcBef>
            </a:pPr>
            <a:r>
              <a:rPr lang="ja-JP" altLang="en-US" sz="2800" b="1" spc="20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  <a:cs typeface="HGP創英角ｺﾞｼｯｸUB"/>
              </a:rPr>
              <a:t>宅地建物取引士試験解答速報</a:t>
            </a:r>
            <a:endParaRPr sz="2800" b="1" dirty="0">
              <a:latin typeface="HGS平成角ｺﾞｼｯｸ体W9" panose="020B0A00000000000000" pitchFamily="50" charset="-128"/>
              <a:ea typeface="HGS平成角ｺﾞｼｯｸ体W9" panose="020B0A00000000000000" pitchFamily="50" charset="-128"/>
              <a:cs typeface="HGP創英角ｺﾞｼｯｸU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884" y="7128683"/>
            <a:ext cx="5699760" cy="73545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35" dirty="0">
                <a:latin typeface="ＭＳ Ｐ明朝"/>
                <a:cs typeface="ＭＳ Ｐ明朝"/>
              </a:rPr>
              <a:t>※</a:t>
            </a:r>
            <a:r>
              <a:rPr sz="1500" spc="35" dirty="0" err="1">
                <a:latin typeface="ＭＳ Ｐ明朝"/>
                <a:cs typeface="ＭＳ Ｐ明朝"/>
              </a:rPr>
              <a:t>後日情報</a:t>
            </a:r>
            <a:r>
              <a:rPr sz="1500" spc="30" dirty="0" err="1">
                <a:latin typeface="ＭＳ Ｐ明朝"/>
                <a:cs typeface="ＭＳ Ｐ明朝"/>
              </a:rPr>
              <a:t>を</a:t>
            </a:r>
            <a:r>
              <a:rPr sz="1500" spc="35" dirty="0" err="1">
                <a:latin typeface="ＭＳ Ｐ明朝"/>
                <a:cs typeface="ＭＳ Ｐ明朝"/>
              </a:rPr>
              <a:t>更新す</a:t>
            </a:r>
            <a:r>
              <a:rPr sz="1500" spc="25" dirty="0" err="1">
                <a:latin typeface="ＭＳ Ｐ明朝"/>
                <a:cs typeface="ＭＳ Ｐ明朝"/>
              </a:rPr>
              <a:t>る</a:t>
            </a:r>
            <a:r>
              <a:rPr sz="1500" spc="35" dirty="0" err="1">
                <a:latin typeface="ＭＳ Ｐ明朝"/>
                <a:cs typeface="ＭＳ Ｐ明朝"/>
              </a:rPr>
              <a:t>場合</a:t>
            </a:r>
            <a:r>
              <a:rPr sz="1500" spc="25" dirty="0" err="1">
                <a:latin typeface="ＭＳ Ｐ明朝"/>
                <a:cs typeface="ＭＳ Ｐ明朝"/>
              </a:rPr>
              <a:t>も</a:t>
            </a:r>
            <a:r>
              <a:rPr sz="1500" spc="30" dirty="0" err="1">
                <a:latin typeface="ＭＳ Ｐ明朝"/>
                <a:cs typeface="ＭＳ Ｐ明朝"/>
              </a:rPr>
              <a:t>ござい</a:t>
            </a:r>
            <a:r>
              <a:rPr sz="1500" spc="25" dirty="0" err="1">
                <a:latin typeface="ＭＳ Ｐ明朝"/>
                <a:cs typeface="ＭＳ Ｐ明朝"/>
              </a:rPr>
              <a:t>ま</a:t>
            </a:r>
            <a:r>
              <a:rPr sz="1500" spc="35" dirty="0" err="1">
                <a:latin typeface="ＭＳ Ｐ明朝"/>
                <a:cs typeface="ＭＳ Ｐ明朝"/>
              </a:rPr>
              <a:t>す</a:t>
            </a:r>
            <a:r>
              <a:rPr sz="1500" spc="20" dirty="0" err="1">
                <a:latin typeface="ＭＳ Ｐ明朝"/>
                <a:cs typeface="ＭＳ Ｐ明朝"/>
              </a:rPr>
              <a:t>。</a:t>
            </a:r>
            <a:r>
              <a:rPr sz="1500" spc="30" dirty="0" err="1">
                <a:latin typeface="ＭＳ Ｐ明朝"/>
                <a:cs typeface="ＭＳ Ｐ明朝"/>
              </a:rPr>
              <a:t>あ</a:t>
            </a:r>
            <a:r>
              <a:rPr sz="1500" spc="25" dirty="0" err="1">
                <a:latin typeface="ＭＳ Ｐ明朝"/>
                <a:cs typeface="ＭＳ Ｐ明朝"/>
              </a:rPr>
              <a:t>ら</a:t>
            </a:r>
            <a:r>
              <a:rPr sz="1500" spc="30" dirty="0" err="1">
                <a:latin typeface="ＭＳ Ｐ明朝"/>
                <a:cs typeface="ＭＳ Ｐ明朝"/>
              </a:rPr>
              <a:t>か</a:t>
            </a:r>
            <a:r>
              <a:rPr sz="1500" spc="25" dirty="0" err="1">
                <a:latin typeface="ＭＳ Ｐ明朝"/>
                <a:cs typeface="ＭＳ Ｐ明朝"/>
              </a:rPr>
              <a:t>じめご</a:t>
            </a:r>
            <a:r>
              <a:rPr sz="1500" spc="30" dirty="0" err="1">
                <a:latin typeface="ＭＳ Ｐ明朝"/>
                <a:cs typeface="ＭＳ Ｐ明朝"/>
              </a:rPr>
              <a:t>了承</a:t>
            </a:r>
            <a:r>
              <a:rPr sz="1500" spc="20" dirty="0" err="1">
                <a:latin typeface="ＭＳ Ｐ明朝"/>
                <a:cs typeface="ＭＳ Ｐ明朝"/>
              </a:rPr>
              <a:t>く</a:t>
            </a:r>
            <a:r>
              <a:rPr sz="1500" spc="30" dirty="0" err="1">
                <a:latin typeface="ＭＳ Ｐ明朝"/>
                <a:cs typeface="ＭＳ Ｐ明朝"/>
              </a:rPr>
              <a:t>だ</a:t>
            </a:r>
            <a:r>
              <a:rPr sz="1500" spc="25" dirty="0" err="1">
                <a:latin typeface="ＭＳ Ｐ明朝"/>
                <a:cs typeface="ＭＳ Ｐ明朝"/>
              </a:rPr>
              <a:t>さい</a:t>
            </a:r>
            <a:r>
              <a:rPr sz="1500" spc="15" dirty="0">
                <a:latin typeface="ＭＳ Ｐ明朝"/>
                <a:cs typeface="ＭＳ Ｐ明朝"/>
              </a:rPr>
              <a:t>。</a:t>
            </a:r>
            <a:r>
              <a:rPr lang="ja-JP" altLang="en-US" sz="1500" spc="15" dirty="0">
                <a:latin typeface="ＭＳ Ｐ明朝"/>
                <a:cs typeface="ＭＳ Ｐ明朝"/>
              </a:rPr>
              <a:t>   </a:t>
            </a:r>
            <a:endParaRPr lang="en-US" altLang="ja-JP" sz="1500" spc="15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altLang="en-US" sz="1500" spc="15" dirty="0">
                <a:latin typeface="ＭＳ Ｐ明朝"/>
                <a:cs typeface="ＭＳ Ｐ明朝"/>
              </a:rPr>
              <a:t>                                              無断複製・無断転載等を禁じます。</a:t>
            </a:r>
            <a:endParaRPr lang="en-US" sz="1500" spc="15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endParaRPr sz="1500" b="1" dirty="0">
              <a:latin typeface="ＭＳ Ｐ明朝"/>
              <a:cs typeface="ＭＳ Ｐ明朝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38327"/>
              </p:ext>
            </p:extLst>
          </p:nvPr>
        </p:nvGraphicFramePr>
        <p:xfrm>
          <a:off x="397829" y="2249115"/>
          <a:ext cx="5757540" cy="4816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1837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altLang="ja-JP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11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21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31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41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12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22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32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42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13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altLang="ja-JP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23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33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43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96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14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24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34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altLang="ja-JP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44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5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15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25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35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45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6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16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26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36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46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838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7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17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27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37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47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8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18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28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38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48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583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9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19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29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39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49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2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10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20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30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1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40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4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500" b="1" spc="35" dirty="0">
                          <a:latin typeface="ＭＳ ゴシック"/>
                          <a:cs typeface="ＭＳ ゴシック"/>
                        </a:rPr>
                        <a:t>問</a:t>
                      </a:r>
                      <a:r>
                        <a:rPr sz="1500" b="1" spc="15" dirty="0">
                          <a:latin typeface="ＭＳ ゴシック"/>
                          <a:cs typeface="ＭＳ ゴシック"/>
                        </a:rPr>
                        <a:t>50</a:t>
                      </a:r>
                      <a:endParaRPr sz="1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2500" b="1" dirty="0">
                          <a:latin typeface="ＭＳ ゴシック"/>
                          <a:cs typeface="ＭＳ ゴシック"/>
                        </a:rPr>
                        <a:t>3</a:t>
                      </a:r>
                      <a:endParaRPr sz="2500" b="1" dirty="0">
                        <a:latin typeface="ＭＳ ゴシック"/>
                        <a:cs typeface="ＭＳ ゴシック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object 4">
            <a:extLst>
              <a:ext uri="{FF2B5EF4-FFF2-40B4-BE49-F238E27FC236}">
                <a16:creationId xmlns:a16="http://schemas.microsoft.com/office/drawing/2014/main" id="{726DE452-396C-4E18-BD96-3A753FBD8759}"/>
              </a:ext>
            </a:extLst>
          </p:cNvPr>
          <p:cNvSpPr txBox="1"/>
          <p:nvPr/>
        </p:nvSpPr>
        <p:spPr>
          <a:xfrm>
            <a:off x="685800" y="8384596"/>
            <a:ext cx="5699760" cy="3250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altLang="en-US" sz="2000" b="1" dirty="0">
                <a:latin typeface="ＤＦ平成ゴシック体W9" panose="020B0909000000000000" pitchFamily="49" charset="-128"/>
                <a:ea typeface="ＤＦ平成ゴシック体W9" panose="020B0909000000000000" pitchFamily="49" charset="-128"/>
                <a:cs typeface="ＭＳ Ｐ明朝"/>
              </a:rPr>
              <a:t>一般社団法人マンション管理サポートセンター</a:t>
            </a:r>
            <a:endParaRPr sz="2000" b="1" dirty="0">
              <a:latin typeface="ＤＦ平成ゴシック体W9" panose="020B0909000000000000" pitchFamily="49" charset="-128"/>
              <a:ea typeface="ＤＦ平成ゴシック体W9" panose="020B0909000000000000" pitchFamily="49" charset="-128"/>
              <a:cs typeface="ＭＳ Ｐ明朝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E3FCDDE8-C0AB-4879-B2BB-14FA1CE9255F}"/>
              </a:ext>
            </a:extLst>
          </p:cNvPr>
          <p:cNvSpPr txBox="1"/>
          <p:nvPr/>
        </p:nvSpPr>
        <p:spPr>
          <a:xfrm>
            <a:off x="850891" y="1705012"/>
            <a:ext cx="4648200" cy="35073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" algn="ctr">
              <a:lnSpc>
                <a:spcPts val="2775"/>
              </a:lnSpc>
            </a:pPr>
            <a:r>
              <a:rPr lang="en-US" altLang="ja-JP" sz="2000" spc="-5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  <a:cs typeface="HGP創英角ｺﾞｼｯｸUB"/>
              </a:rPr>
              <a:t>【</a:t>
            </a:r>
            <a:r>
              <a:rPr lang="ja-JP" altLang="en-US" sz="2000" b="1" spc="-5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  <a:cs typeface="HGP創英角ｺﾞｼｯｸUB"/>
              </a:rPr>
              <a:t>１</a:t>
            </a:r>
            <a:r>
              <a:rPr lang="en-US" altLang="ja-JP" sz="2000" b="1" spc="-5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  <a:cs typeface="HGP創英角ｺﾞｼｯｸUB"/>
              </a:rPr>
              <a:t>0</a:t>
            </a:r>
            <a:r>
              <a:rPr lang="ja-JP" altLang="en-US" sz="2000" b="1" spc="-5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  <a:cs typeface="HGP創英角ｺﾞｼｯｸUB"/>
              </a:rPr>
              <a:t>／１５</a:t>
            </a:r>
            <a:r>
              <a:rPr sz="2000" b="1" spc="-5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  <a:cs typeface="HGP創英角ｺﾞｼｯｸUB"/>
              </a:rPr>
              <a:t>版</a:t>
            </a:r>
            <a:r>
              <a:rPr sz="2000" spc="-5" dirty="0">
                <a:latin typeface="HGP創英角ｺﾞｼｯｸUB"/>
                <a:cs typeface="HGP創英角ｺﾞｼｯｸUB"/>
              </a:rPr>
              <a:t>】</a:t>
            </a:r>
            <a:r>
              <a:rPr lang="en-US" sz="2000" spc="-5" dirty="0">
                <a:latin typeface="HGP創英角ｺﾞｼｯｸUB"/>
                <a:cs typeface="HGP創英角ｺﾞｼｯｸUB"/>
              </a:rPr>
              <a:t> </a:t>
            </a:r>
            <a:endParaRPr sz="2000" dirty="0">
              <a:latin typeface="HGP創英角ｺﾞｼｯｸUB"/>
              <a:cs typeface="HGP創英角ｺﾞｼｯｸUB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8C4CAB23-D9FA-42F9-AAE0-8F4F3C3A36D2}"/>
              </a:ext>
            </a:extLst>
          </p:cNvPr>
          <p:cNvSpPr txBox="1"/>
          <p:nvPr/>
        </p:nvSpPr>
        <p:spPr>
          <a:xfrm>
            <a:off x="2209800" y="7854242"/>
            <a:ext cx="4648200" cy="327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" algn="ctr">
              <a:lnSpc>
                <a:spcPts val="2775"/>
              </a:lnSpc>
            </a:pPr>
            <a:r>
              <a:rPr lang="ja-JP" altLang="en-US" sz="2000" dirty="0">
                <a:latin typeface="HGP創英角ｺﾞｼｯｸUB"/>
                <a:cs typeface="HGP創英角ｺﾞｼｯｸUB"/>
              </a:rPr>
              <a:t>予想合格ライン　</a:t>
            </a:r>
            <a:r>
              <a:rPr lang="en-US" altLang="ja-JP" sz="2000" dirty="0">
                <a:latin typeface="HGP創英角ｺﾞｼｯｸUB"/>
                <a:cs typeface="HGP創英角ｺﾞｼｯｸUB"/>
              </a:rPr>
              <a:t>37±</a:t>
            </a:r>
            <a:r>
              <a:rPr lang="ja-JP" altLang="en-US" sz="2000" dirty="0">
                <a:latin typeface="HGP創英角ｺﾞｼｯｸUB"/>
                <a:cs typeface="HGP創英角ｺﾞｼｯｸUB"/>
              </a:rPr>
              <a:t>１点　</a:t>
            </a:r>
            <a:endParaRPr sz="2000" dirty="0">
              <a:latin typeface="HGP創英角ｺﾞｼｯｸUB"/>
              <a:cs typeface="HGP創英角ｺﾞｼｯｸU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189</Words>
  <Application>Microsoft Office PowerPoint</Application>
  <PresentationFormat>ユーザー設定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ＤＦ平成ゴシック体W9</vt:lpstr>
      <vt:lpstr>HGP創英角ｺﾞｼｯｸUB</vt:lpstr>
      <vt:lpstr>HGS平成角ｺﾞｼｯｸ体W9</vt:lpstr>
      <vt:lpstr>ＭＳ Ｐ明朝</vt:lpstr>
      <vt:lpstr>ＭＳ ゴシック</vt:lpstr>
      <vt:lpstr>Calibri</vt:lpstr>
      <vt:lpstr>Office Theme</vt:lpstr>
      <vt:lpstr>令和５年度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</dc:title>
  <dc:creator>高橋　裕</dc:creator>
  <cp:lastModifiedBy>615</cp:lastModifiedBy>
  <cp:revision>77</cp:revision>
  <cp:lastPrinted>2023-10-15T01:02:55Z</cp:lastPrinted>
  <dcterms:created xsi:type="dcterms:W3CDTF">2019-10-11T14:30:25Z</dcterms:created>
  <dcterms:modified xsi:type="dcterms:W3CDTF">2023-10-15T09:38:06Z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2018-11-25T00:00:00Z</vt:filetime>
  </property>
  <property fmtid="{D5CDD505-2E9C-101B-9397-08002B2CF9AE}" pid="3" name="Creator">
    <vt:lpwstr>Microsoft® Excel® 2010</vt:lpwstr>
  </property>
  <property fmtid="{D5CDD505-2E9C-101B-9397-08002B2CF9AE}" pid="4" name="LastSaved">
    <vt:filetime>2019-10-11T00:00:00Z</vt:filetime>
  </property>
</Properties>
</file>